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3" autoAdjust="0"/>
    <p:restoredTop sz="94660"/>
  </p:normalViewPr>
  <p:slideViewPr>
    <p:cSldViewPr snapToGrid="0">
      <p:cViewPr varScale="1">
        <p:scale>
          <a:sx n="42" d="100"/>
          <a:sy n="42" d="100"/>
        </p:scale>
        <p:origin x="60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9A284-441D-42D9-811C-40843FEC4336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43C626-59D5-40CA-B071-C1D5B4728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62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43C626-59D5-40CA-B071-C1D5B47286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85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B0ADB-6CE1-4748-A1B1-DAFFFD564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A195B2-FB61-BFE2-B964-D29F40DA8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03740-6FDB-5679-5BBF-CB59CDE61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91E8E2-E2A2-E968-F9C7-0C6079A57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5E187-F2A4-27D1-7ADE-9920CB6E8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82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BEDAF-AABF-D7FA-67C5-7DAAAE1CD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80E21E-087C-B3EB-118F-28DDFB299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07367-BEDB-C5F8-5364-C40DB2D57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8EB46-22BC-31BB-D03E-682CD69EB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65B81-2925-B75B-A51D-A1A906BFB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60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7CE9C8-DCEA-4813-6C41-17830E0032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A2EA9E-5EC5-3FC4-119B-CC6DDB82F1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A377C-C651-CDA7-31F1-AD2A4EA2F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506B6-9AAF-DF92-35C0-6CD59686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70F19-66BC-4C65-C489-49482DC6D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203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5C59F-7F54-9988-0DE1-1379A730A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A136E-E947-F56A-305D-20D605326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6B827-8125-8CC4-7D3F-80E759F79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BCF76-A4C5-D2A3-C8E4-3ED79196A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4B450-DDF7-3F9E-BD05-E15C1B819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55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78D43-78DA-CC59-735F-490D10167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A6CFB-2DBE-0103-2B4D-84480E25E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A44B57-8C67-D6A1-82D3-C55FD2387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20D1BD-1080-B03E-9AAB-7374AA289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88000-33A3-EBFC-A40A-F1F6CC2F7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63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5C31D-41AC-7C61-A998-87AD6C47A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74C5B-62DB-EB30-4F0C-89013F0ED5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791B2-0109-B455-707F-C37B8B0855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4EE9C0-2FB4-CF49-9394-574763F7C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C1823D-0DE1-4050-72CA-8859AC95B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EA20F9-D1F1-A964-4A19-6B7E48370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85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DB6E-3EAA-2754-C99A-20D1C64D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385F9-00F8-0CFE-865E-66D4905242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BA37-7D1A-AD94-7BE8-8B2CAD766A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A5FB27-C74C-C26F-0B1E-666A7807B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CB469C-1E2E-0987-B54E-0F079E8E81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40E9AF-8D87-599E-9E11-22F4987DE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C1D65E-AF28-7941-6BCE-81ABC29A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FF3F0D-F599-738C-5667-79337F520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592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C20EE-0B6D-B89D-A553-62E8B06BF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88C202-C41E-180F-9936-89C4E9FB4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5E7E7C-55C5-FE5E-DF08-683C984A2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16B82A-FD17-D5C8-A1AA-388B8DA09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958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8DA84E-6A28-1800-6C6B-380F690C2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E15E82-2C3F-89B9-998B-6C8D09BE0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2442E6-D9A3-61C0-F4F5-EE02C1881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177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8E526-AFF8-23FB-FA22-D1419E772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F1590-B011-F1F2-3C97-70B7186A5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717C9C-B566-F71C-BE54-109FF4B95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339BA-4325-4656-4FEF-0A72C677C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5DD8D-D265-D246-BB0B-518ED5B07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497577-4346-4865-88BB-F4CF168FB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321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9A0A-77EC-CEFD-9095-60CA13BD7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342263-0104-B167-1FE4-8CA3215929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CD28C5-1F3D-06B5-CC91-33AA6533C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F416BC-9685-5A2F-A1D5-9D94C9EA0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B4A3DC-0C87-6A1A-BBFD-60BE2F7CF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5129A9-E257-1508-80BB-8AA10EA1C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7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F9614F-DAEE-B1F3-B326-1EE64E8C9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B9B8D-EE16-FC80-D5F3-72DF7EDA3D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8B8F6-EB1D-1DAD-D2A7-5C2BBC3FE7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55F877-E12E-48AA-84D5-C9B31F20F0CD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A9CC5-E683-F4AE-7060-42842F08B4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C6F8C-ACC1-4E9C-1B78-7308CC845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B60D9B-AB55-49A0-889B-BC190070E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41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A9D13-F9EA-A8AD-EBCE-7E07205001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7C8F8E-D625-3EC0-D2F6-7F23062627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76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215C69D6-E89B-4634-54C8-A645E89B6581}"/>
              </a:ext>
            </a:extLst>
          </p:cNvPr>
          <p:cNvGrpSpPr/>
          <p:nvPr/>
        </p:nvGrpSpPr>
        <p:grpSpPr>
          <a:xfrm>
            <a:off x="707346" y="156001"/>
            <a:ext cx="10530065" cy="6305759"/>
            <a:chOff x="707346" y="156001"/>
            <a:chExt cx="10530065" cy="6305759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C189F21-7AA9-86F2-19E8-2CA6358A5EEB}"/>
                </a:ext>
              </a:extLst>
            </p:cNvPr>
            <p:cNvSpPr/>
            <p:nvPr/>
          </p:nvSpPr>
          <p:spPr>
            <a:xfrm>
              <a:off x="707346" y="156001"/>
              <a:ext cx="10530065" cy="630575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A map with a red line&#10;&#10;Description automatically generated">
              <a:extLst>
                <a:ext uri="{FF2B5EF4-FFF2-40B4-BE49-F238E27FC236}">
                  <a16:creationId xmlns:a16="http://schemas.microsoft.com/office/drawing/2014/main" id="{191F63ED-CD72-5C08-DF78-980F82061B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46" y="156001"/>
              <a:ext cx="5205311" cy="3105357"/>
            </a:xfrm>
            <a:prstGeom prst="rect">
              <a:avLst/>
            </a:prstGeom>
          </p:spPr>
        </p:pic>
        <p:pic>
          <p:nvPicPr>
            <p:cNvPr id="5" name="Picture 4" descr="A map with a green circle and red lines&#10;&#10;Description automatically generated">
              <a:extLst>
                <a:ext uri="{FF2B5EF4-FFF2-40B4-BE49-F238E27FC236}">
                  <a16:creationId xmlns:a16="http://schemas.microsoft.com/office/drawing/2014/main" id="{3A04F41D-7242-06FC-AE87-2D9861AC3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51957" y="156002"/>
              <a:ext cx="5185454" cy="3105357"/>
            </a:xfrm>
            <a:prstGeom prst="rect">
              <a:avLst/>
            </a:prstGeom>
          </p:spPr>
        </p:pic>
        <p:pic>
          <p:nvPicPr>
            <p:cNvPr id="7" name="Picture 6" descr="A map with a red dot and green lines&#10;&#10;Description automatically generated">
              <a:extLst>
                <a:ext uri="{FF2B5EF4-FFF2-40B4-BE49-F238E27FC236}">
                  <a16:creationId xmlns:a16="http://schemas.microsoft.com/office/drawing/2014/main" id="{E4F0036C-0B02-E20C-98EF-E88663487F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46" y="3356403"/>
              <a:ext cx="5225168" cy="3104306"/>
            </a:xfrm>
            <a:prstGeom prst="rect">
              <a:avLst/>
            </a:prstGeom>
          </p:spPr>
        </p:pic>
        <p:pic>
          <p:nvPicPr>
            <p:cNvPr id="9" name="Picture 8" descr="A map of a mountain with a map of land and a map of land&#10;&#10;Description automatically generated with medium confidence">
              <a:extLst>
                <a:ext uri="{FF2B5EF4-FFF2-40B4-BE49-F238E27FC236}">
                  <a16:creationId xmlns:a16="http://schemas.microsoft.com/office/drawing/2014/main" id="{A607046C-B997-FBBD-32B3-04B1D28CD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17"/>
            <a:stretch/>
          </p:blipFill>
          <p:spPr>
            <a:xfrm>
              <a:off x="6051957" y="3356403"/>
              <a:ext cx="5185454" cy="310535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57D0CE0-F766-F074-5BFF-4DED6AE62BBC}"/>
                </a:ext>
              </a:extLst>
            </p:cNvPr>
            <p:cNvSpPr txBox="1"/>
            <p:nvPr/>
          </p:nvSpPr>
          <p:spPr>
            <a:xfrm>
              <a:off x="709971" y="2738138"/>
              <a:ext cx="4892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a)</a:t>
              </a:r>
              <a:endParaRPr lang="en-US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3813C5-5669-8FFE-14F8-01E232E896E9}"/>
                </a:ext>
              </a:extLst>
            </p:cNvPr>
            <p:cNvSpPr txBox="1"/>
            <p:nvPr/>
          </p:nvSpPr>
          <p:spPr>
            <a:xfrm>
              <a:off x="6034727" y="2738138"/>
              <a:ext cx="5004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b)</a:t>
              </a:r>
              <a:endParaRPr lang="en-US" b="1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D4025E8-F10E-6E39-D89C-4CE54B93C08E}"/>
                </a:ext>
              </a:extLst>
            </p:cNvPr>
            <p:cNvSpPr txBox="1"/>
            <p:nvPr/>
          </p:nvSpPr>
          <p:spPr>
            <a:xfrm>
              <a:off x="707346" y="5937489"/>
              <a:ext cx="5004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c)</a:t>
              </a:r>
              <a:endParaRPr lang="en-US" b="1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E7D9101-7C28-DBB8-EBDF-37BC3DD1CCDE}"/>
                </a:ext>
              </a:extLst>
            </p:cNvPr>
            <p:cNvSpPr txBox="1"/>
            <p:nvPr/>
          </p:nvSpPr>
          <p:spPr>
            <a:xfrm>
              <a:off x="6051957" y="5937489"/>
              <a:ext cx="50045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d)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4545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2462C6-49D4-BFA4-026C-14CD851CBE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63" b="2486"/>
          <a:stretch/>
        </p:blipFill>
        <p:spPr>
          <a:xfrm>
            <a:off x="883920" y="194791"/>
            <a:ext cx="10537397" cy="630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990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9F8F9FF-9949-FDA7-D06B-D77F85CF6E45}"/>
              </a:ext>
            </a:extLst>
          </p:cNvPr>
          <p:cNvGrpSpPr/>
          <p:nvPr/>
        </p:nvGrpSpPr>
        <p:grpSpPr>
          <a:xfrm>
            <a:off x="561974" y="406400"/>
            <a:ext cx="5992830" cy="3451224"/>
            <a:chOff x="561974" y="406400"/>
            <a:chExt cx="5992830" cy="34512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9E7E5BF-66ED-64D9-7845-34F69926D2A8}"/>
                </a:ext>
              </a:extLst>
            </p:cNvPr>
            <p:cNvSpPr/>
            <p:nvPr/>
          </p:nvSpPr>
          <p:spPr>
            <a:xfrm>
              <a:off x="561974" y="406400"/>
              <a:ext cx="5992830" cy="34512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A group of graphs and diagrams&#10;&#10;Description automatically generated">
              <a:extLst>
                <a:ext uri="{FF2B5EF4-FFF2-40B4-BE49-F238E27FC236}">
                  <a16:creationId xmlns:a16="http://schemas.microsoft.com/office/drawing/2014/main" id="{BDDDCC26-CCA9-D5BB-1D78-E425A3710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485" b="72146"/>
            <a:stretch/>
          </p:blipFill>
          <p:spPr>
            <a:xfrm>
              <a:off x="561975" y="406400"/>
              <a:ext cx="5915025" cy="1689100"/>
            </a:xfrm>
            <a:prstGeom prst="rect">
              <a:avLst/>
            </a:prstGeom>
          </p:spPr>
        </p:pic>
        <p:pic>
          <p:nvPicPr>
            <p:cNvPr id="4" name="Picture 3" descr="A group of graphs and diagrams&#10;&#10;Description automatically generated">
              <a:extLst>
                <a:ext uri="{FF2B5EF4-FFF2-40B4-BE49-F238E27FC236}">
                  <a16:creationId xmlns:a16="http://schemas.microsoft.com/office/drawing/2014/main" id="{8F94BF92-0B6A-5C0D-514A-C964421D1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515" r="2331" b="72146"/>
            <a:stretch/>
          </p:blipFill>
          <p:spPr>
            <a:xfrm>
              <a:off x="561976" y="2095500"/>
              <a:ext cx="5992828" cy="1689100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01CE0DDF-E13F-179E-8AED-C73D1ADD9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756" y="2132306"/>
            <a:ext cx="5992887" cy="345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7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blue and black bars&#10;&#10;Description automatically generated with medium confidence">
            <a:extLst>
              <a:ext uri="{FF2B5EF4-FFF2-40B4-BE49-F238E27FC236}">
                <a16:creationId xmlns:a16="http://schemas.microsoft.com/office/drawing/2014/main" id="{96AB18FC-43AE-2F9B-192B-B96AF035D7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225" y="2855207"/>
            <a:ext cx="4657725" cy="35151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8A30B8-1413-DE6E-6FE4-905F7B710B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9772" y="131443"/>
            <a:ext cx="7527010" cy="231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832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9</Words>
  <Application>Microsoft Office PowerPoint</Application>
  <PresentationFormat>Widescreen</PresentationFormat>
  <Paragraphs>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Arunim Bhattacharya</dc:creator>
  <cp:lastModifiedBy>Arunim Bhattacharya</cp:lastModifiedBy>
  <cp:revision>2</cp:revision>
  <dcterms:created xsi:type="dcterms:W3CDTF">2024-11-02T21:11:09Z</dcterms:created>
  <dcterms:modified xsi:type="dcterms:W3CDTF">2024-11-06T15:49:57Z</dcterms:modified>
</cp:coreProperties>
</file>

<file path=docProps/thumbnail.jpeg>
</file>